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1266-8DBA-4BF1-AC87-46FD5DA47434}" type="datetimeFigureOut">
              <a:rPr lang="sl-SI" smtClean="0"/>
              <a:t>15. 02. 2023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BF5D-4B99-4FFD-B635-1B3E16212D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494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81266-8DBA-4BF1-AC87-46FD5DA47434}" type="datetimeFigureOut">
              <a:rPr lang="sl-SI" smtClean="0"/>
              <a:t>15. 02. 2023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ABF5D-4B99-4FFD-B635-1B3E16212D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889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5700" smtClean="0">
                <a:solidFill>
                  <a:schemeClr val="tx1"/>
                </a:solidFill>
                <a:latin typeface="Comic Sans MS" panose="030F0702030302020204" pitchFamily="66" charset="0"/>
              </a:rPr>
              <a:t>ZIMSKA ŠOLA V NARAVI </a:t>
            </a:r>
            <a:br>
              <a:rPr lang="sl-SI" sz="570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sl-SI" sz="4000" smtClean="0">
                <a:solidFill>
                  <a:schemeClr val="tx1"/>
                </a:solidFill>
                <a:latin typeface="Comic Sans MS" panose="030F0702030302020204" pitchFamily="66" charset="0"/>
              </a:rPr>
              <a:t>2022 / 2023</a:t>
            </a:r>
            <a:endParaRPr lang="sl-SI" sz="4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17802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47494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32709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49489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smtClean="0">
                <a:latin typeface="Comic Sans MS" panose="030F0702030302020204" pitchFamily="66" charset="0"/>
              </a:rPr>
              <a:t>Hotel TISA</a:t>
            </a:r>
            <a:endParaRPr lang="sl-SI" b="1" dirty="0">
              <a:latin typeface="Comic Sans MS" panose="030F0702030302020204" pitchFamily="66" charset="0"/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73370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34395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3200" smtClean="0"/>
              <a:t/>
            </a:r>
            <a:br>
              <a:rPr lang="sl-SI" sz="3200" smtClean="0"/>
            </a:br>
            <a:r>
              <a:rPr lang="sl-SI" sz="3200" smtClean="0"/>
              <a:t/>
            </a:r>
            <a:br>
              <a:rPr lang="sl-SI" sz="3200" smtClean="0"/>
            </a:br>
            <a:r>
              <a:rPr lang="sl-SI" sz="3200" smtClean="0"/>
              <a:t/>
            </a:r>
            <a:br>
              <a:rPr lang="sl-SI" sz="3200" smtClean="0"/>
            </a:br>
            <a:r>
              <a:rPr lang="sl-SI" sz="3200" smtClean="0"/>
              <a:t/>
            </a:r>
            <a:br>
              <a:rPr lang="sl-SI" sz="3200" smtClean="0"/>
            </a:br>
            <a:r>
              <a:rPr lang="sl-SI" sz="3200" smtClean="0"/>
              <a:t/>
            </a:r>
            <a:br>
              <a:rPr lang="sl-SI" sz="3200" smtClean="0"/>
            </a:br>
            <a:r>
              <a:rPr lang="sl-SI" sz="3200" smtClean="0"/>
              <a:t/>
            </a:r>
            <a:br>
              <a:rPr lang="sl-SI" sz="3200" smtClean="0"/>
            </a:br>
            <a:r>
              <a:rPr lang="sl-SI" sz="4000" cap="all" smtClean="0">
                <a:latin typeface="Comic Sans MS" panose="030F0702030302020204" pitchFamily="66" charset="0"/>
              </a:rPr>
              <a:t>Predvidene aktivnosti </a:t>
            </a:r>
            <a:r>
              <a:rPr lang="en-US" sz="5700" smtClean="0">
                <a:latin typeface="Comic Sans MS" panose="030F0702030302020204" pitchFamily="66" charset="0"/>
              </a:rPr>
              <a:t/>
            </a:r>
            <a:br>
              <a:rPr lang="en-US" sz="5700" smtClean="0">
                <a:latin typeface="Comic Sans MS" panose="030F0702030302020204" pitchFamily="66" charset="0"/>
              </a:rPr>
            </a:br>
            <a:endParaRPr lang="en-US" sz="5700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21644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OBRAZCI in SOGLASJA</a:t>
            </a:r>
            <a:endParaRPr lang="sl-SI" dirty="0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49461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600" smtClean="0">
                <a:latin typeface="Comic Sans MS" panose="030F0702030302020204" pitchFamily="66" charset="0"/>
              </a:rPr>
              <a:t>SPREMLJEVALCI</a:t>
            </a:r>
            <a:endParaRPr lang="sl-SI" sz="3600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90568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600" smtClean="0"/>
              <a:t>OPREMA</a:t>
            </a:r>
            <a:endParaRPr lang="sl-SI" sz="3600" smtClean="0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52557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>
                <a:latin typeface="Comic Sans MS" panose="030F0702030302020204" pitchFamily="66" charset="0"/>
              </a:rPr>
              <a:t>ŠOLSKA OPREMA</a:t>
            </a:r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66709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smtClean="0">
                <a:latin typeface="Comic Sans MS" panose="030F0702030302020204" pitchFamily="66" charset="0"/>
              </a:rPr>
              <a:t>DNEVNI RED:</a:t>
            </a:r>
            <a:endParaRPr lang="sl-SI" b="1" dirty="0">
              <a:latin typeface="Comic Sans MS" panose="030F0702030302020204" pitchFamily="66" charset="0"/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31891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600" smtClean="0">
                <a:latin typeface="Comic Sans MS" panose="030F0702030302020204" pitchFamily="66" charset="0"/>
              </a:rPr>
              <a:t>POSEBNOSTI</a:t>
            </a:r>
            <a:endParaRPr lang="sl-SI" sz="3600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11923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>
                <a:latin typeface="Comic Sans MS" panose="030F0702030302020204" pitchFamily="66" charset="0"/>
              </a:rPr>
              <a:t>KORISTNI PREDLOGI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72731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76223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1911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38843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67726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ja-JP" sz="4800" b="1" smtClean="0">
                <a:latin typeface="Comic Sans MS" pitchFamily="66" charset="0"/>
              </a:rPr>
              <a:t>SPLOŠNI CILJI ZIMSKE ŠOLE V NARAVI</a:t>
            </a:r>
            <a:r>
              <a:rPr lang="sl-SI" altLang="ja-JP" sz="4800" smtClean="0">
                <a:latin typeface="Comic Sans MS" pitchFamily="66" charset="0"/>
              </a:rPr>
              <a:t/>
            </a:r>
            <a:br>
              <a:rPr lang="sl-SI" altLang="ja-JP" sz="4800" smtClean="0">
                <a:latin typeface="Comic Sans MS" pitchFamily="66" charset="0"/>
              </a:rPr>
            </a:br>
            <a:endParaRPr lang="en-US" sz="4800" dirty="0" smtClean="0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19678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94455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05407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90937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78780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27186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8961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Diaprojekcija na zaslonu (4:3)</PresentationFormat>
  <Paragraphs>11</Paragraphs>
  <Slides>25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25</vt:i4>
      </vt:variant>
    </vt:vector>
  </HeadingPairs>
  <TitlesOfParts>
    <vt:vector size="31" baseType="lpstr">
      <vt:lpstr>游ゴシック Light</vt:lpstr>
      <vt:lpstr>Arial</vt:lpstr>
      <vt:lpstr>Calibri</vt:lpstr>
      <vt:lpstr>Calibri Light</vt:lpstr>
      <vt:lpstr>Comic Sans MS</vt:lpstr>
      <vt:lpstr>Officeova tema</vt:lpstr>
      <vt:lpstr>ZIMSKA ŠOLA V NARAVI  2022 / 2023</vt:lpstr>
      <vt:lpstr>DNEVNI RED:</vt:lpstr>
      <vt:lpstr>SPLOŠNI CILJI ZIMSKE ŠOLE V NARAVI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Hotel TISA</vt:lpstr>
      <vt:lpstr>PowerPointova predstavitev</vt:lpstr>
      <vt:lpstr>      Predvidene aktivnosti  </vt:lpstr>
      <vt:lpstr>OBRAZCI in SOGLASJA</vt:lpstr>
      <vt:lpstr>SPREMLJEVALCI</vt:lpstr>
      <vt:lpstr>OPREMA</vt:lpstr>
      <vt:lpstr>ŠOLSKA OPREMA</vt:lpstr>
      <vt:lpstr>POSEBNOSTI</vt:lpstr>
      <vt:lpstr>KORISTNI PREDLOGI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ZIMSKA ŠOLA V NARAVI  2022 / 2023</dc:title>
  <dc:creator>uporabnik</dc:creator>
  <cp:lastModifiedBy>uporabnik</cp:lastModifiedBy>
  <cp:revision>1</cp:revision>
  <dcterms:created xsi:type="dcterms:W3CDTF">2023-02-15T09:50:25Z</dcterms:created>
  <dcterms:modified xsi:type="dcterms:W3CDTF">2023-02-15T09:50:25Z</dcterms:modified>
</cp:coreProperties>
</file>